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1B6"/>
    <a:srgbClr val="928E3F"/>
    <a:srgbClr val="828B52"/>
    <a:srgbClr val="B9C767"/>
    <a:srgbClr val="FFEEAB"/>
    <a:srgbClr val="C3A327"/>
    <a:srgbClr val="9FAA48"/>
    <a:srgbClr val="688C39"/>
    <a:srgbClr val="EA72A3"/>
    <a:srgbClr val="FBE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1917" autoAdjust="0"/>
  </p:normalViewPr>
  <p:slideViewPr>
    <p:cSldViewPr snapToGrid="0">
      <p:cViewPr>
        <p:scale>
          <a:sx n="85" d="100"/>
          <a:sy n="85" d="100"/>
        </p:scale>
        <p:origin x="-11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623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org/Professional_Development/Innovation_Labs/miami-florida-innovation-lab-resource-guide.pdf" TargetMode="External"/><Relationship Id="rId7" Type="http://schemas.openxmlformats.org/officeDocument/2006/relationships/hyperlink" Target="http://activelivingresearch.org/blog/2012/06/infographic-role-communities-promoting-physical-activity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activelivingresearch.org/blog/2012/10/infographic-role-parks-and-recreation-promoting-physical-activity" TargetMode="External"/><Relationship Id="rId5" Type="http://schemas.openxmlformats.org/officeDocument/2006/relationships/hyperlink" Target="http://activelivingresearch.org/blog/2015/01/infographic-active-kids-learn-better" TargetMode="External"/><Relationship Id="rId4" Type="http://schemas.openxmlformats.org/officeDocument/2006/relationships/hyperlink" Target="http://www.neefusa.org/health/infographic.htm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blog/2012/06/infographic-role-communities-promoting-physical-activity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org/Professional_Development/Innovation_Labs/miami-florida-innovation-lab-resource-guide.pdf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blog/2015/01/infographic-active-kids-learn-better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activelivingresearch.org/blog/2012/10/infographic-role-parks-and-recreation-promoting-physical-activity" TargetMode="Externa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efusa.org/health/infographic.htm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References: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How Parks Create Healthier Communities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NRPA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Infographic: Children &amp; Nature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National Environmental Education Foundation 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Infographic: Active Kids Learn Better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Infographic: the Role of Parks and Recreation in Promoting Physical Activity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Infographic: the Role of Communities in Promoting Physical Activity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</a:t>
            </a:r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30367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Infographic: the Role of Communities in Promoting Physical Activity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10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How Parks Create Healthier Communities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NRPA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Infographic: Active Kids Learn Better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</a:t>
            </a:r>
          </a:p>
          <a:p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Infographic: the Role of Parks and Recreation in Promoting Physical Activity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72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Infographic: Children &amp; Nature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National Environmental Education Foundation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6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hape 1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0198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8" y="-4802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0"/>
          <p:cNvSpPr/>
          <p:nvPr/>
        </p:nvSpPr>
        <p:spPr>
          <a:xfrm>
            <a:off x="304800" y="1219200"/>
            <a:ext cx="8534399" cy="48006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8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736" y="6248400"/>
            <a:ext cx="2570864" cy="42363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6" r:id="rId3"/>
    <p:sldLayoutId id="2147483657" r:id="rId4"/>
    <p:sldLayoutId id="2147483658" r:id="rId5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528950" y="1444500"/>
            <a:ext cx="7772400" cy="762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17365D"/>
              </a:buClr>
              <a:buSzPct val="25000"/>
              <a:buFont typeface="Calibri"/>
              <a:buNone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Parks and Healthy Kids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572500" y="2326500"/>
            <a:ext cx="8084999" cy="351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 today experience record levels of obesity and preventable diseases like hypertension and Type II Diabetes, but using parks to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children move more and eat healthily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help children fight these diseases and live longer.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20-minute walk in a park or other natural area can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children with attention deficit hyperactivity disorder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focus better.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 children show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brain activity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they are 20 percent more likely to earn an A in English or math.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None/>
            </a:pP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Youth living in neighborhoods with multiple recreation and park facilities are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likely to be active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five times a week, compared to young people who don’t have access to any. Unfortunately, young people who live in poor or mostly minority neighborhoods are 50 percent less likely to have a recreation and park facility near their homes.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111750" y="6272325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300" b="1" i="0" u="none" strike="noStrike" cap="none" baseline="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www.nrpa.org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1938" y="285186"/>
            <a:ext cx="4000125" cy="11286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851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8337" y="392213"/>
            <a:ext cx="2743200" cy="564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Youth living in neighborhoods with multiple recreation and park facilities 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are</a:t>
            </a:r>
            <a:r>
              <a:rPr lang="en-US" sz="2000" dirty="0">
                <a:solidFill>
                  <a:srgbClr val="928E3F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000" b="1" dirty="0">
                <a:solidFill>
                  <a:srgbClr val="D6B1B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more likely to be active</a:t>
            </a:r>
            <a:r>
              <a:rPr lang="en-US" sz="2000" dirty="0">
                <a:solidFill>
                  <a:srgbClr val="D6B1B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five times a week, compared to young people who don’t have access to any. </a:t>
            </a:r>
            <a:endParaRPr lang="en-US" sz="1800" dirty="0" smtClean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Unfortunately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, young people who live in poor or mostly minority neighborhoods are </a:t>
            </a:r>
            <a:r>
              <a:rPr lang="en-US" sz="2000" b="1" dirty="0">
                <a:solidFill>
                  <a:srgbClr val="D6B1B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50 percent less likely</a:t>
            </a:r>
            <a:r>
              <a:rPr lang="en-US" sz="1800" b="1" dirty="0">
                <a:solidFill>
                  <a:srgbClr val="D6B1B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to have a recreation and park facility near their homes.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5" r="-107"/>
          <a:stretch/>
        </p:blipFill>
        <p:spPr>
          <a:xfrm>
            <a:off x="2917371" y="-43543"/>
            <a:ext cx="6371772" cy="69378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88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B723A"/>
          </a:solidFill>
          <a:ln>
            <a:solidFill>
              <a:srgbClr val="2B72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353" y="815724"/>
            <a:ext cx="2663371" cy="370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Children today experience record levels of obesity and preventable diseases like hypertension and Type II Diabetes, but using parks to</a:t>
            </a:r>
            <a:r>
              <a:rPr lang="en-US" sz="1800" dirty="0">
                <a:solidFill>
                  <a:srgbClr val="FF7F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dirty="0">
                <a:solidFill>
                  <a:srgbClr val="EA72A3"/>
                </a:solidFill>
                <a:latin typeface="Calibri"/>
                <a:ea typeface="Calibri"/>
                <a:cs typeface="Calibri"/>
                <a:sym typeface="Calibri"/>
              </a:rPr>
              <a:t>help children move more and eat healthily</a:t>
            </a:r>
            <a:r>
              <a:rPr lang="en-US" sz="2000" dirty="0">
                <a:solidFill>
                  <a:srgbClr val="EA72A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can help children fight these diseases and live longer.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2922823" y="-43543"/>
            <a:ext cx="6264720" cy="69305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5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242A"/>
          </a:solidFill>
          <a:ln>
            <a:solidFill>
              <a:srgbClr val="9324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effectLst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6785" y="1727200"/>
            <a:ext cx="2296887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Active children show </a:t>
            </a:r>
            <a:r>
              <a:rPr lang="en-US" sz="2000" b="1" dirty="0">
                <a:solidFill>
                  <a:srgbClr val="9FAA48"/>
                </a:solidFill>
                <a:latin typeface="Calibri"/>
                <a:ea typeface="Calibri"/>
                <a:cs typeface="Calibri"/>
                <a:sym typeface="Calibri"/>
              </a:rPr>
              <a:t>more brain activity</a:t>
            </a:r>
            <a:r>
              <a:rPr lang="en-US" sz="2000" dirty="0">
                <a:solidFill>
                  <a:srgbClr val="9FAA48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and they are 20 percent more likely to earn an A in English or math.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89476" y="-8792"/>
            <a:ext cx="6269038" cy="68870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4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37"/>
          <a:stretch/>
        </p:blipFill>
        <p:spPr>
          <a:xfrm>
            <a:off x="-14515" y="174171"/>
            <a:ext cx="9158516" cy="668382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857" y="2090057"/>
            <a:ext cx="8302172" cy="1758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 algn="ctr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32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A 20-minute walk in a park or other natural area can </a:t>
            </a:r>
            <a:r>
              <a:rPr lang="en-US" sz="32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help children with attention deficit hyperactivity disorder</a:t>
            </a:r>
            <a:r>
              <a:rPr lang="en-US" sz="32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focus better.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28" y="5951367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4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411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Parks and Healthy Kids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Parks and Healthy Kids</dc:title>
  <dc:creator>Shelby Krick</dc:creator>
  <cp:lastModifiedBy>Shayla Dhingra</cp:lastModifiedBy>
  <cp:revision>29</cp:revision>
  <dcterms:modified xsi:type="dcterms:W3CDTF">2016-07-14T14:17:35Z</dcterms:modified>
</cp:coreProperties>
</file>